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9" r:id="rId12"/>
    <p:sldId id="266" r:id="rId13"/>
    <p:sldId id="267" r:id="rId14"/>
    <p:sldId id="268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45" d="100"/>
          <a:sy n="45" d="100"/>
        </p:scale>
        <p:origin x="125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F3D7C-7ABC-469F-A945-4F97A57FD687}" type="datetimeFigureOut">
              <a:rPr lang="ru-RU" smtClean="0"/>
              <a:t>10.08.2018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7652A-FD8F-4DBD-B062-C20B1630B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6081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F3D7C-7ABC-469F-A945-4F97A57FD687}" type="datetimeFigureOut">
              <a:rPr lang="ru-RU" smtClean="0"/>
              <a:t>10.08.2018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7652A-FD8F-4DBD-B062-C20B1630B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7556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F3D7C-7ABC-469F-A945-4F97A57FD687}" type="datetimeFigureOut">
              <a:rPr lang="ru-RU" smtClean="0"/>
              <a:t>10.08.2018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7652A-FD8F-4DBD-B062-C20B1630B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1518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F3D7C-7ABC-469F-A945-4F97A57FD687}" type="datetimeFigureOut">
              <a:rPr lang="ru-RU" smtClean="0"/>
              <a:t>10.08.2018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7652A-FD8F-4DBD-B062-C20B1630B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5597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F3D7C-7ABC-469F-A945-4F97A57FD687}" type="datetimeFigureOut">
              <a:rPr lang="ru-RU" smtClean="0"/>
              <a:t>10.08.2018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7652A-FD8F-4DBD-B062-C20B1630B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6362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F3D7C-7ABC-469F-A945-4F97A57FD687}" type="datetimeFigureOut">
              <a:rPr lang="ru-RU" smtClean="0"/>
              <a:t>10.08.2018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7652A-FD8F-4DBD-B062-C20B1630B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234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F3D7C-7ABC-469F-A945-4F97A57FD687}" type="datetimeFigureOut">
              <a:rPr lang="ru-RU" smtClean="0"/>
              <a:t>10.08.2018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7652A-FD8F-4DBD-B062-C20B1630B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9714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F3D7C-7ABC-469F-A945-4F97A57FD687}" type="datetimeFigureOut">
              <a:rPr lang="ru-RU" smtClean="0"/>
              <a:t>10.08.2018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7652A-FD8F-4DBD-B062-C20B1630B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7204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F3D7C-7ABC-469F-A945-4F97A57FD687}" type="datetimeFigureOut">
              <a:rPr lang="ru-RU" smtClean="0"/>
              <a:t>10.08.2018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7652A-FD8F-4DBD-B062-C20B1630B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7536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F3D7C-7ABC-469F-A945-4F97A57FD687}" type="datetimeFigureOut">
              <a:rPr lang="ru-RU" smtClean="0"/>
              <a:t>10.08.2018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7652A-FD8F-4DBD-B062-C20B1630B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9941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F3D7C-7ABC-469F-A945-4F97A57FD687}" type="datetimeFigureOut">
              <a:rPr lang="ru-RU" smtClean="0"/>
              <a:t>10.08.2018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7652A-FD8F-4DBD-B062-C20B1630B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97952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BF3D7C-7ABC-469F-A945-4F97A57FD687}" type="datetimeFigureOut">
              <a:rPr lang="ru-RU" smtClean="0"/>
              <a:t>10.08.2018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97652A-FD8F-4DBD-B062-C20B1630B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1004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A191E79-2AE1-4E57-9E51-B5111C4769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0513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03B2088-463A-42A1-9A3D-202A73E93B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6738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4AADC0D-F025-4974-916C-E0E299A49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0521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654B1BC-CED4-4532-A672-B5E0CA1274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7483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DB92A89-37B4-4559-8141-3502190AE2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9931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C610BFB-B5D7-432B-AB56-4108D229CB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4773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10ED8AF-02E9-457A-813F-5532EC10B3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6011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DA1EACE-2848-40CB-BEC1-A6969075E6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620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A57EF2E-8DF8-452D-A2A8-ED89A08D06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7450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CD655DA-86C8-494B-90AC-140F314B97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0131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0E9A19D-A2F6-439A-97F0-51651FBCF0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6507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5AEB687-B1A5-4350-BAF7-A10903E601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3493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C235AB4-76E9-4756-9F02-D05EA7B637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1459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DCC10AF-F2FF-4607-8689-D4930C3858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12698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</TotalTime>
  <Words>0</Words>
  <Application>Microsoft Office PowerPoint</Application>
  <PresentationFormat>Экран (4:3)</PresentationFormat>
  <Paragraphs>0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Павел Золототрубов</dc:creator>
  <cp:lastModifiedBy>Павел Золототрубов</cp:lastModifiedBy>
  <cp:revision>4</cp:revision>
  <dcterms:created xsi:type="dcterms:W3CDTF">2018-08-09T13:31:16Z</dcterms:created>
  <dcterms:modified xsi:type="dcterms:W3CDTF">2018-08-10T13:14:08Z</dcterms:modified>
</cp:coreProperties>
</file>